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47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766154" y="42362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						    </a:t>
            </a:r>
            <a:r>
              <a:rPr lang="en-US" altLang="zh-CN" dirty="0" err="1"/>
              <a:t>Thre</a:t>
            </a:r>
            <a:r>
              <a:rPr lang="en-US" altLang="zh-CN" dirty="0"/>
              <a:t>=6						     </a:t>
            </a:r>
            <a:r>
              <a:rPr lang="en-US" altLang="zh-CN" b="1" dirty="0" err="1"/>
              <a:t>Thre</a:t>
            </a:r>
            <a:r>
              <a:rPr lang="en-US" altLang="zh-CN" b="1" dirty="0"/>
              <a:t>=7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0E10B-6320-4DD4-A775-4627E87A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115" y="905702"/>
            <a:ext cx="3055862" cy="252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8C28D99-2904-443C-AEF3-5D7F79F7253E}"/>
              </a:ext>
            </a:extLst>
          </p:cNvPr>
          <p:cNvSpPr txBox="1"/>
          <p:nvPr/>
        </p:nvSpPr>
        <p:spPr>
          <a:xfrm>
            <a:off x="8001018" y="3739036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=8						 </a:t>
            </a:r>
            <a:r>
              <a:rPr lang="en-US" altLang="zh-CN" dirty="0" err="1"/>
              <a:t>Thre</a:t>
            </a:r>
            <a:r>
              <a:rPr lang="en-US" altLang="zh-CN" dirty="0"/>
              <a:t>=9						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9F9E343-1C3C-4A20-B4D3-0F678A7A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7" y="847250"/>
            <a:ext cx="2993304" cy="24684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1C4AD8-A248-44E5-BC3B-9458EFC5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292" y="90900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859E48-964D-463B-8CDF-3CBE04181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469" y="905702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385954-EBD1-4B8D-96C1-C6C926023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646" y="909000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487806-F209-4979-8CD5-2501B203B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292" y="4108368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32F6DE-2C8B-45DD-A44C-276FA13AC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0469" y="410836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D9C170-4D50-4C2F-A219-7F7439C8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7" y="879095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0B1688-6661-417D-9E7D-28DD15680CF8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=3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E5220B4-9B19-494B-8305-CB0A0C097700}"/>
              </a:ext>
            </a:extLst>
          </p:cNvPr>
          <p:cNvSpPr txBox="1"/>
          <p:nvPr/>
        </p:nvSpPr>
        <p:spPr>
          <a:xfrm>
            <a:off x="7797818" y="3586810"/>
            <a:ext cx="1218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dirty="0" err="1"/>
              <a:t>Thre</a:t>
            </a:r>
            <a:r>
              <a:rPr lang="en-US" altLang="zh-CN" dirty="0"/>
              <a:t>=5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A9052E-D013-4C8F-AE74-50332747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500" y="956291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2B2117-AFCA-4CD5-9DB6-FCB69D23E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98" y="909087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C392F5-AFB5-4DB7-9BAF-121BB4A1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021" y="879095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738747-4DBE-45A8-BE4C-E21033B30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8944" y="873749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C2F6B4-39F7-4FE6-8DF2-7CE382FAC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682" y="4011681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E1948-F740-41B0-853D-3487F8C37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021" y="4011681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11097" y="18466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720208-60F5-4490-8A74-6D55B870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" y="898385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7EED5C-E49C-4E75-B14F-E7619A7D90C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3 						</a:t>
            </a:r>
            <a:r>
              <a:rPr lang="en-US" altLang="zh-CN" b="1" dirty="0" err="1"/>
              <a:t>Thre</a:t>
            </a:r>
            <a:r>
              <a:rPr lang="en-US" altLang="zh-CN" b="1" dirty="0"/>
              <a:t>=4</a:t>
            </a:r>
            <a:r>
              <a:rPr lang="en-US" altLang="zh-CN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=5 	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E48C6-7B1D-40FC-AF49-6FC0E9EB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26" y="898385"/>
            <a:ext cx="3055862" cy="252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754F56-0F33-41D7-8B5F-55393DE52C10}"/>
              </a:ext>
            </a:extLst>
          </p:cNvPr>
          <p:cNvSpPr txBox="1"/>
          <p:nvPr/>
        </p:nvSpPr>
        <p:spPr>
          <a:xfrm>
            <a:off x="4686728" y="3490853"/>
            <a:ext cx="12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	</a:t>
            </a:r>
            <a:r>
              <a:rPr lang="en-US" altLang="zh-CN" dirty="0" err="1"/>
              <a:t>Thre</a:t>
            </a:r>
            <a:r>
              <a:rPr lang="en-US" altLang="zh-CN" dirty="0"/>
              <a:t>=6						 </a:t>
            </a:r>
            <a:r>
              <a:rPr lang="en-US" altLang="zh-CN" dirty="0" err="1"/>
              <a:t>Thre</a:t>
            </a:r>
            <a:r>
              <a:rPr lang="en-US" altLang="zh-CN" dirty="0"/>
              <a:t>=7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FE5594-2753-4484-B1EB-2DF2A4F6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08" y="861108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56CE9C-D7CB-480C-9D11-37B49A90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308" y="861108"/>
            <a:ext cx="3055862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7FC3BC-05FA-4F61-B410-24B6751B5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9808" y="861108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8E9C4-4D5D-4973-8A88-4C9CB22BA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08" y="3860185"/>
            <a:ext cx="3055862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618DB4-48CA-4994-8AD5-682C5BC4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308" y="386018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5981" y="9380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BE6472-F7D5-41C3-ACD6-F87EEE28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21" y="818613"/>
            <a:ext cx="2912038" cy="2401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4BBEAD-9D28-4F43-B6A7-A6893930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10" y="769743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6EBCC6-DF76-4119-AD4E-F4FA2D34BC59}"/>
              </a:ext>
            </a:extLst>
          </p:cNvPr>
          <p:cNvSpPr txBox="1"/>
          <p:nvPr/>
        </p:nvSpPr>
        <p:spPr>
          <a:xfrm>
            <a:off x="7564354" y="387464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			       	      </a:t>
            </a:r>
            <a:r>
              <a:rPr lang="en-US" altLang="zh-CN" dirty="0" err="1"/>
              <a:t>Thre</a:t>
            </a:r>
            <a:r>
              <a:rPr lang="en-US" altLang="zh-CN" dirty="0"/>
              <a:t>=4 		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8FAEB4-5422-4719-99FA-643AB5426A6C}"/>
              </a:ext>
            </a:extLst>
          </p:cNvPr>
          <p:cNvSpPr txBox="1"/>
          <p:nvPr/>
        </p:nvSpPr>
        <p:spPr>
          <a:xfrm>
            <a:off x="4891006" y="363799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=6	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EEB7D7-F8AF-45BA-BD7A-B123CECF8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43" y="818613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B852D7-30E6-4793-9795-627304B0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134" y="818613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E06F17-1852-4B70-90CA-95C8C2220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160" y="818613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E34EE7-C49F-420E-BCE7-694EF4026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435" y="4060850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1885C-EAFE-4128-8672-0928D571C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171" y="406085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41BFB3-FE8C-4581-8965-60D67484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36" y="902301"/>
            <a:ext cx="2947422" cy="24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EC303F-5F73-456C-949A-EE152F01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4" y="902301"/>
            <a:ext cx="2947422" cy="2430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4C3DB-5D6E-48F1-B001-056FEE68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35" y="857589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41B710-7A69-41E2-9F34-2789FB751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89" y="902301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272EB7-FC24-4526-B062-D19969D9E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6143" y="857589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1C731B-8CE8-4138-B9FE-8DD78324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35" y="4007324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AD9451-4219-49DE-AF82-56FA041ED6BC}"/>
              </a:ext>
            </a:extLst>
          </p:cNvPr>
          <p:cNvSpPr txBox="1"/>
          <p:nvPr/>
        </p:nvSpPr>
        <p:spPr>
          <a:xfrm>
            <a:off x="7564354" y="387464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			       	      </a:t>
            </a:r>
            <a:r>
              <a:rPr lang="en-US" altLang="zh-CN" dirty="0" err="1"/>
              <a:t>Thre</a:t>
            </a:r>
            <a:r>
              <a:rPr lang="en-US" altLang="zh-CN" dirty="0"/>
              <a:t>=4 		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232BFA-01BC-4E1B-AF6B-231CB191801B}"/>
              </a:ext>
            </a:extLst>
          </p:cNvPr>
          <p:cNvSpPr txBox="1"/>
          <p:nvPr/>
        </p:nvSpPr>
        <p:spPr>
          <a:xfrm>
            <a:off x="4891006" y="363799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=6		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DB78929-FA15-4DC0-A69B-B1B9985F9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89" y="400732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13252" y="645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1C3334-A73B-44D3-AC51-CFA30232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61" y="749082"/>
            <a:ext cx="3398255" cy="28023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9299CF-82D2-4DAE-A146-6B187B3A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81" y="890260"/>
            <a:ext cx="3055861" cy="25199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DBB327-AB2D-4550-AF5B-1BFF67BEE022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 3						 	</a:t>
            </a:r>
            <a:r>
              <a:rPr lang="en-US" altLang="zh-CN" b="1" dirty="0" err="1"/>
              <a:t>Thre</a:t>
            </a:r>
            <a:r>
              <a:rPr lang="en-US" altLang="zh-CN" b="1" dirty="0"/>
              <a:t>=4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D66EEC-0E46-4221-AECB-D82D7CA2E811}"/>
              </a:ext>
            </a:extLst>
          </p:cNvPr>
          <p:cNvSpPr txBox="1"/>
          <p:nvPr/>
        </p:nvSpPr>
        <p:spPr>
          <a:xfrm>
            <a:off x="7747112" y="369050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						 </a:t>
            </a:r>
            <a:r>
              <a:rPr lang="en-US" altLang="zh-CN" dirty="0" err="1"/>
              <a:t>Thre</a:t>
            </a:r>
            <a:r>
              <a:rPr lang="en-US" altLang="zh-CN" dirty="0"/>
              <a:t>=6	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F2EE6B-59FF-4286-AA32-1100E5AB2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45" y="845718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52194F-6120-43D7-9267-6E451EF6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062" y="845718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3B457D-6FC8-4C66-A3EE-F97E70F8C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0271" y="845718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CDC887-B717-40F2-B780-74A88BD57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745" y="4059833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2F6680-C610-4B8D-9008-B7DC677D2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7062" y="4059833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1A7880-FC30-42CA-B39F-597170EB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15" y="837805"/>
            <a:ext cx="3202624" cy="2641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A3D7C2-70D0-43F4-B88B-BB1FF8F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805"/>
            <a:ext cx="3055862" cy="25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A9167-7C8F-4804-ACAE-A1013C8316E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F6C29E-BDC8-49DA-8074-1B96D08077D9}"/>
              </a:ext>
            </a:extLst>
          </p:cNvPr>
          <p:cNvSpPr txBox="1"/>
          <p:nvPr/>
        </p:nvSpPr>
        <p:spPr>
          <a:xfrm>
            <a:off x="7797818" y="364368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dirty="0" err="1"/>
              <a:t>Thre</a:t>
            </a:r>
            <a:r>
              <a:rPr lang="en-US" altLang="zh-CN" dirty="0"/>
              <a:t>=5			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7DF372-3109-403D-92C4-1E63B826E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48" y="853585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6D2310-3EE1-48B4-9152-070B6C2C2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919" y="853585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550A15-36FC-44B1-9BDE-9E09C53B7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9690" y="827909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D8F974-B760-417C-92B1-B3F6A793F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148" y="4013012"/>
            <a:ext cx="3055862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95133AD-EF4F-4D81-B204-304CAB03F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919" y="4013012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542287" y="12700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A63D10-E02D-44EF-9B72-B7D1B22C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23" y="770410"/>
            <a:ext cx="3255747" cy="26848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5B9F60-AA72-4FB6-96DA-212A0E61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022" y="791395"/>
            <a:ext cx="3055862" cy="252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B0987B-3BC5-4DB0-9289-4DC4D62C96C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=63						</a:t>
            </a:r>
            <a:r>
              <a:rPr lang="en-US" altLang="zh-CN" b="1" dirty="0"/>
              <a:t> </a:t>
            </a:r>
            <a:r>
              <a:rPr lang="en-US" altLang="zh-CN" b="1" dirty="0" err="1"/>
              <a:t>Thre</a:t>
            </a:r>
            <a:r>
              <a:rPr lang="en-US" altLang="zh-CN" b="1" dirty="0"/>
              <a:t>=67	</a:t>
            </a:r>
            <a:r>
              <a:rPr lang="en-US" altLang="zh-CN" dirty="0"/>
              <a:t>				 </a:t>
            </a:r>
            <a:r>
              <a:rPr lang="en-US" altLang="zh-CN" dirty="0" err="1"/>
              <a:t>Thre</a:t>
            </a:r>
            <a:r>
              <a:rPr lang="en-US" altLang="zh-CN" dirty="0"/>
              <a:t>=70		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6B696A-95E1-4A5A-9700-975E809AF07E}"/>
              </a:ext>
            </a:extLst>
          </p:cNvPr>
          <p:cNvSpPr txBox="1"/>
          <p:nvPr/>
        </p:nvSpPr>
        <p:spPr>
          <a:xfrm>
            <a:off x="7797818" y="3536287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=73						</a:t>
            </a:r>
            <a:r>
              <a:rPr lang="en-US" altLang="zh-CN" dirty="0" err="1"/>
              <a:t>Thre</a:t>
            </a:r>
            <a:r>
              <a:rPr lang="en-US" altLang="zh-CN" dirty="0"/>
              <a:t>=75		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28AD1B-9381-48CE-B156-86E03A76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353" y="791395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92462F-A634-4447-9DA4-77A946C0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263" y="810733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CD9F97-DDBF-4DAE-A657-09E8A6EA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1009" y="810733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76A0CE-6D54-4239-B389-FF0C98EA8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263" y="3955968"/>
            <a:ext cx="3055862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A2EC8C-49E8-4AD8-8EFF-10529B9A8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353" y="396498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8661" y="126781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561842" y="3820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FFB2D8-887A-4EBA-8600-7A8E53C0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99" y="935439"/>
            <a:ext cx="3055861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B6F1DD-3E00-4F1D-AF82-54420D27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" y="935439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BB88909-ADA7-44E8-BBA9-09B5C34D65B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=45						 </a:t>
            </a:r>
            <a:r>
              <a:rPr lang="en-US" altLang="zh-CN" dirty="0" err="1"/>
              <a:t>Thre</a:t>
            </a:r>
            <a:r>
              <a:rPr lang="en-US" altLang="zh-CN" dirty="0"/>
              <a:t>=50						    </a:t>
            </a:r>
            <a:r>
              <a:rPr lang="en-US" altLang="zh-CN" dirty="0" err="1"/>
              <a:t>Thre</a:t>
            </a:r>
            <a:r>
              <a:rPr lang="en-US" altLang="zh-CN" dirty="0"/>
              <a:t>=55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6CDFEB-C5EF-4C58-82BF-45EB5EE54D6B}"/>
              </a:ext>
            </a:extLst>
          </p:cNvPr>
          <p:cNvSpPr txBox="1"/>
          <p:nvPr/>
        </p:nvSpPr>
        <p:spPr>
          <a:xfrm>
            <a:off x="7797818" y="3573467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=60	</a:t>
            </a:r>
            <a:r>
              <a:rPr lang="en-US" altLang="zh-CN" dirty="0"/>
              <a:t>					</a:t>
            </a:r>
            <a:r>
              <a:rPr lang="en-US" altLang="zh-CN" dirty="0" err="1"/>
              <a:t>Thre</a:t>
            </a:r>
            <a:r>
              <a:rPr lang="en-US" altLang="zh-CN" dirty="0"/>
              <a:t>=70						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501873-2234-42FA-B1EB-3A7EB6D60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25" y="935439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FFFEB2-5DB9-474D-8908-5D51D47F9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252" y="935439"/>
            <a:ext cx="3055862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A7DE09-5A1B-46EE-ABB3-8856A2EF6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7679" y="935439"/>
            <a:ext cx="3055862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995416C-EE6D-421E-9111-7A3AA8A84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825" y="3955968"/>
            <a:ext cx="3055862" cy="25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314A0D-8A58-4F4C-85EF-A1FBFFFB7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0252" y="395596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23758" y="35035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702654" y="355841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8" y="381989"/>
            <a:ext cx="944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=18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=19</a:t>
            </a:r>
            <a:r>
              <a:rPr lang="en-US" altLang="zh-CN" dirty="0"/>
              <a:t>							 </a:t>
            </a:r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964E6F-3CC9-41BD-B463-EFA488BB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16" y="725173"/>
            <a:ext cx="3302216" cy="27231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B554C-4BAD-4913-85D8-FC0DB8AF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321"/>
            <a:ext cx="3053005" cy="25176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A81D74C-AA94-4B02-B0BA-CEDC1553E408}"/>
              </a:ext>
            </a:extLst>
          </p:cNvPr>
          <p:cNvSpPr/>
          <p:nvPr/>
        </p:nvSpPr>
        <p:spPr>
          <a:xfrm>
            <a:off x="7940157" y="3853934"/>
            <a:ext cx="4912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					</a:t>
            </a:r>
            <a:r>
              <a:rPr lang="en-US" altLang="zh-CN" dirty="0" err="1"/>
              <a:t>Thre</a:t>
            </a:r>
            <a:r>
              <a:rPr lang="en-US" altLang="zh-CN" dirty="0"/>
              <a:t>=34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44524-04D4-4FC3-9CB5-34D88112F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951" y="826750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BA97A0-0F5C-49D4-94AB-F3A2FF24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432" y="82675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2B4DE9-A8E7-4FB8-A6BA-B3BC09D86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2517" y="82675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D5CC3B-B0F1-40F8-8EF1-8584D6807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951" y="4223266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A9CB06-9952-4B50-ABA0-58734CDB6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8432" y="4223266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549820" y="403940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0364B2-4421-412B-BBF6-BCEB917C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764" y="777907"/>
            <a:ext cx="3226454" cy="266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0C89B-D437-4C2C-816F-0EE0F0B0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8" y="822707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56A7337-9E6E-43BA-A3F3-CCF2C7C4218E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=22						</a:t>
            </a:r>
            <a:r>
              <a:rPr lang="en-US" altLang="zh-CN" b="1" dirty="0"/>
              <a:t> </a:t>
            </a:r>
            <a:r>
              <a:rPr lang="en-US" altLang="zh-CN" b="1" dirty="0" err="1"/>
              <a:t>Thre</a:t>
            </a:r>
            <a:r>
              <a:rPr lang="en-US" altLang="zh-CN" b="1" dirty="0"/>
              <a:t>=23</a:t>
            </a:r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=24		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6AD70-C8F9-4FB1-BF42-98ACEB1F2227}"/>
              </a:ext>
            </a:extLst>
          </p:cNvPr>
          <p:cNvSpPr txBox="1"/>
          <p:nvPr/>
        </p:nvSpPr>
        <p:spPr>
          <a:xfrm>
            <a:off x="7754479" y="3509928"/>
            <a:ext cx="576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25					           </a:t>
            </a:r>
            <a:r>
              <a:rPr lang="en-US" altLang="zh-CN" dirty="0" err="1"/>
              <a:t>Thre</a:t>
            </a:r>
            <a:r>
              <a:rPr lang="en-US" altLang="zh-CN" dirty="0"/>
              <a:t>=26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CF7F7-180E-4A79-8A7C-7C3F9B8E2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63" y="848246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BB3320-0213-4913-BC2D-0F6D75EF0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66" y="848246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825110-C891-498A-99F9-E5AECA3B0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8869" y="822707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2393D4-54E8-4791-ABF1-F21F5B615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663" y="3960188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064139-F8C4-48D2-B741-65EE8033B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266" y="396018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549270" y="1270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C215C6-C22F-494D-87A3-40C60A51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03" y="827113"/>
            <a:ext cx="2983728" cy="2460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6149E-D5A1-44F1-B237-623FD9AE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2" y="79737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FE71BF-DF07-40EB-A7B8-1F53AF5C40AD}"/>
              </a:ext>
            </a:extLst>
          </p:cNvPr>
          <p:cNvSpPr txBox="1"/>
          <p:nvPr/>
        </p:nvSpPr>
        <p:spPr>
          <a:xfrm>
            <a:off x="7701013" y="35784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 2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 3						</a:t>
            </a:r>
            <a:r>
              <a:rPr lang="en-US" altLang="zh-CN" dirty="0"/>
              <a:t> </a:t>
            </a:r>
            <a:r>
              <a:rPr lang="en-US" altLang="zh-CN" dirty="0" err="1"/>
              <a:t>Thre</a:t>
            </a:r>
            <a:r>
              <a:rPr lang="en-US" altLang="zh-CN" dirty="0"/>
              <a:t>=4 		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855769-3561-4999-ABE3-9B197F4FF0C4}"/>
              </a:ext>
            </a:extLst>
          </p:cNvPr>
          <p:cNvSpPr txBox="1"/>
          <p:nvPr/>
        </p:nvSpPr>
        <p:spPr>
          <a:xfrm>
            <a:off x="4891927" y="3387566"/>
            <a:ext cx="11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			 </a:t>
            </a:r>
            <a:r>
              <a:rPr lang="en-US" altLang="zh-CN" dirty="0" err="1"/>
              <a:t>Thre</a:t>
            </a:r>
            <a:r>
              <a:rPr lang="en-US" altLang="zh-CN" dirty="0"/>
              <a:t>= 5						 </a:t>
            </a:r>
            <a:r>
              <a:rPr lang="en-US" altLang="zh-CN" dirty="0" err="1"/>
              <a:t>Thre</a:t>
            </a:r>
            <a:r>
              <a:rPr lang="en-US" altLang="zh-CN" dirty="0"/>
              <a:t>= 6						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327E7-CD17-4C5A-987A-380662E7F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64" y="799597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90D798-D8DF-4163-8586-E50C4E65C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259" y="799597"/>
            <a:ext cx="3055862" cy="25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C41AC72-ACFE-4E42-864B-8E9C34571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7340" y="797370"/>
            <a:ext cx="3055862" cy="25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2204901-FF0A-4D62-9A6B-2E31F7B3F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564" y="3877383"/>
            <a:ext cx="3055862" cy="252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F8A90E0-CFB6-4EC0-86D7-E5991D9E51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259" y="3877383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64246" y="1270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BFF8AA-C845-4701-B98B-879C5F3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45" y="738664"/>
            <a:ext cx="3330189" cy="2746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C0E8E6-9002-4811-AD45-71BA0140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8D0DE59-E183-4C75-9BD9-A5CF9A4965FB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=2						 </a:t>
            </a:r>
            <a:r>
              <a:rPr lang="en-US" altLang="zh-CN" dirty="0" err="1"/>
              <a:t>Thre</a:t>
            </a:r>
            <a:r>
              <a:rPr lang="en-US" altLang="zh-CN" dirty="0"/>
              <a:t>=3		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A098377-2235-48DA-AB89-E9BA1D8C2A48}"/>
              </a:ext>
            </a:extLst>
          </p:cNvPr>
          <p:cNvSpPr txBox="1"/>
          <p:nvPr/>
        </p:nvSpPr>
        <p:spPr>
          <a:xfrm>
            <a:off x="7797818" y="3610146"/>
            <a:ext cx="1281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=4</a:t>
            </a:r>
            <a:r>
              <a:rPr lang="en-US" altLang="zh-CN" dirty="0"/>
              <a:t>					</a:t>
            </a:r>
            <a:r>
              <a:rPr lang="en-US" altLang="zh-CN" b="1" dirty="0"/>
              <a:t> 	</a:t>
            </a:r>
            <a:r>
              <a:rPr lang="en-US" altLang="zh-CN" dirty="0" err="1"/>
              <a:t>Thre</a:t>
            </a:r>
            <a:r>
              <a:rPr lang="en-US" altLang="zh-CN" dirty="0"/>
              <a:t>=5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8E4771-B0BB-4DE9-B754-467A1188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69" y="783305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62CAA-BA06-4BB3-9A28-DAC20658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581" y="764064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B879E0-DF5A-4D88-8BD4-7C2D613F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905" y="764064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C425CC-B04F-4E9C-9E40-C942F7596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769" y="3979478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DD19A9-0567-4E3D-9CE7-A4EB5449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5581" y="395596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9DA5C6-4A8C-44DB-A5A8-8CCD2238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05" y="833590"/>
            <a:ext cx="3147308" cy="2595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8E3CB2-1278-4885-94CE-FA054F44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410E3FC-7109-45FC-8088-EE0B7F3761BD}"/>
              </a:ext>
            </a:extLst>
          </p:cNvPr>
          <p:cNvSpPr txBox="1"/>
          <p:nvPr/>
        </p:nvSpPr>
        <p:spPr>
          <a:xfrm>
            <a:off x="76962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=35						 </a:t>
            </a:r>
            <a:r>
              <a:rPr lang="en-US" altLang="zh-CN" dirty="0" err="1"/>
              <a:t>Thre</a:t>
            </a:r>
            <a:r>
              <a:rPr lang="en-US" altLang="zh-CN" dirty="0"/>
              <a:t>=65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=69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DF883B9-0FF8-4AFD-85A2-972A1DD4BBBC}"/>
              </a:ext>
            </a:extLst>
          </p:cNvPr>
          <p:cNvSpPr txBox="1"/>
          <p:nvPr/>
        </p:nvSpPr>
        <p:spPr>
          <a:xfrm>
            <a:off x="7822460" y="3594015"/>
            <a:ext cx="1260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=71						 </a:t>
            </a:r>
            <a:r>
              <a:rPr lang="en-US" altLang="zh-CN" dirty="0" err="1"/>
              <a:t>Thre</a:t>
            </a:r>
            <a:r>
              <a:rPr lang="en-US" altLang="zh-CN" dirty="0"/>
              <a:t>=75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B3D5EF-A33A-494C-92F5-C492A8E97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761" y="863628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A6BE78-7981-4FBF-BE06-DF92552B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069" y="833590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775132-631E-4CE2-A09C-BDC71C91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61" y="3955968"/>
            <a:ext cx="3055862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1EEB7D-1EC3-4B62-8A77-A55BDF576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618" y="3955968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9667DF-577A-4396-840C-A40112083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5377" y="85092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798811" y="370031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8AD533-C392-4527-A208-84FA7320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16" y="896999"/>
            <a:ext cx="3055862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F10AA8-1BE8-4282-809B-BB3222B3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" y="909000"/>
            <a:ext cx="3055862" cy="25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917BDC9-2DB0-45BF-BA98-41E513355AFB}"/>
              </a:ext>
            </a:extLst>
          </p:cNvPr>
          <p:cNvSpPr txBox="1"/>
          <p:nvPr/>
        </p:nvSpPr>
        <p:spPr>
          <a:xfrm>
            <a:off x="8287675" y="382731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=11						 </a:t>
            </a:r>
            <a:r>
              <a:rPr lang="en-US" altLang="zh-CN" dirty="0" err="1"/>
              <a:t>Thre</a:t>
            </a:r>
            <a:r>
              <a:rPr lang="en-US" altLang="zh-CN" dirty="0"/>
              <a:t>=13						 	</a:t>
            </a:r>
            <a:r>
              <a:rPr lang="en-US" altLang="zh-CN" dirty="0" err="1"/>
              <a:t>Thre</a:t>
            </a:r>
            <a:r>
              <a:rPr lang="en-US" altLang="zh-CN" dirty="0"/>
              <a:t>=17		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244624-6348-41E8-AE09-A2E212EB515F}"/>
              </a:ext>
            </a:extLst>
          </p:cNvPr>
          <p:cNvSpPr txBox="1"/>
          <p:nvPr/>
        </p:nvSpPr>
        <p:spPr>
          <a:xfrm>
            <a:off x="8287675" y="3638134"/>
            <a:ext cx="1561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=19</a:t>
            </a:r>
            <a:r>
              <a:rPr lang="en-US" altLang="zh-CN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9A316B-9FAA-4608-A451-138CB8F8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208" y="906126"/>
            <a:ext cx="3055862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B7F2B6-FE68-4B33-A486-415498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700" y="896999"/>
            <a:ext cx="3055862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BC25DD-A4D4-4B8B-A34F-3C11C2EF6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6947" y="896999"/>
            <a:ext cx="3055862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8626FE-FDAC-4BEB-BFBA-863AA450C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208" y="4007466"/>
            <a:ext cx="3055862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3421C2-2572-41A5-9B6B-73DE7425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0700" y="4007466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551104" y="184666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0F1AF3-1611-4BF2-B64E-53795A96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66" y="825900"/>
            <a:ext cx="3212722" cy="2649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858A78-A5DC-40A2-A7BE-7E806C26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900"/>
            <a:ext cx="3055862" cy="252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07A527C-F16D-4003-9A74-AFC999C5CB0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						 </a:t>
            </a:r>
            <a:r>
              <a:rPr lang="en-US" altLang="zh-CN" dirty="0" err="1"/>
              <a:t>Thre</a:t>
            </a:r>
            <a:r>
              <a:rPr lang="en-US" altLang="zh-CN" dirty="0"/>
              <a:t>=3						 </a:t>
            </a:r>
            <a:r>
              <a:rPr lang="en-US" altLang="zh-CN" dirty="0" err="1"/>
              <a:t>Thre</a:t>
            </a:r>
            <a:r>
              <a:rPr lang="en-US" altLang="zh-CN" dirty="0"/>
              <a:t>=4		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FB7528-8CC6-4A72-9E03-DDC113A460EA}"/>
              </a:ext>
            </a:extLst>
          </p:cNvPr>
          <p:cNvSpPr txBox="1"/>
          <p:nvPr/>
        </p:nvSpPr>
        <p:spPr>
          <a:xfrm>
            <a:off x="7969673" y="346251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=5</a:t>
            </a:r>
            <a:r>
              <a:rPr lang="en-US" altLang="zh-CN" dirty="0"/>
              <a:t>						</a:t>
            </a:r>
            <a:r>
              <a:rPr lang="en-US" altLang="zh-CN" dirty="0" err="1"/>
              <a:t>Thre</a:t>
            </a:r>
            <a:r>
              <a:rPr lang="en-US" altLang="zh-CN" dirty="0"/>
              <a:t>=6			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4CB839-F27E-4F27-80F7-3E39F4BE1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92" y="850301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32208E-D828-4D61-BE1E-A6B800D06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334" y="846938"/>
            <a:ext cx="3055862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71F8D2-90AC-4C9E-AF92-ECECA4E09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900" y="837718"/>
            <a:ext cx="3055862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F5712-634A-4224-BBC4-5A4D77277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992" y="3831844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E59CB1-97E9-46A5-A7AE-A23F8ACDA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334" y="383184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818148" y="1059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02DC24-886F-49B2-9838-76E3E28E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96" y="931635"/>
            <a:ext cx="3115662" cy="2569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9AECF-0109-4366-BF8F-1B691B4A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" y="956291"/>
            <a:ext cx="3055862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EC0473-DBCC-4574-A4AC-F2ED40805C9C}"/>
              </a:ext>
            </a:extLst>
          </p:cNvPr>
          <p:cNvSpPr txBox="1"/>
          <p:nvPr/>
        </p:nvSpPr>
        <p:spPr>
          <a:xfrm>
            <a:off x="7797818" y="382032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=4						 </a:t>
            </a:r>
            <a:r>
              <a:rPr lang="en-US" altLang="zh-CN" dirty="0" err="1"/>
              <a:t>Thre</a:t>
            </a:r>
            <a:r>
              <a:rPr lang="en-US" altLang="zh-CN" dirty="0"/>
              <a:t>=5							 </a:t>
            </a:r>
            <a:r>
              <a:rPr lang="en-US" altLang="zh-CN" b="1" dirty="0" err="1"/>
              <a:t>Thre</a:t>
            </a:r>
            <a:r>
              <a:rPr lang="en-US" altLang="zh-CN" b="1" dirty="0"/>
              <a:t>=6	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347D6D3-C710-4CFD-ACD5-10C3129C397F}"/>
              </a:ext>
            </a:extLst>
          </p:cNvPr>
          <p:cNvSpPr txBox="1"/>
          <p:nvPr/>
        </p:nvSpPr>
        <p:spPr>
          <a:xfrm>
            <a:off x="7797818" y="3644210"/>
            <a:ext cx="91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=7						 </a:t>
            </a:r>
            <a:r>
              <a:rPr lang="en-US" altLang="zh-CN" dirty="0" err="1"/>
              <a:t>Thre</a:t>
            </a:r>
            <a:r>
              <a:rPr lang="en-US" altLang="zh-CN" dirty="0"/>
              <a:t>=8</a:t>
            </a:r>
            <a:r>
              <a:rPr lang="en-US" altLang="zh-CN" b="1" dirty="0"/>
              <a:t>				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177718-9D36-4B15-BC58-689CBA26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70" y="909000"/>
            <a:ext cx="3055862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8BE669-FD1A-47B2-BD0E-D382A516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9" y="909000"/>
            <a:ext cx="3055862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8AD6F-50FB-4093-92F4-F79122F9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7528" y="909000"/>
            <a:ext cx="3055862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D1C2D5-198A-437C-9E6A-EB30F528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70" y="4013542"/>
            <a:ext cx="3055862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072B4F-D63E-4190-9E49-86F78B8C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449" y="4013542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Words>791</Words>
  <Application>Microsoft Office PowerPoint</Application>
  <PresentationFormat>自定义</PresentationFormat>
  <Paragraphs>70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264</cp:revision>
  <dcterms:created xsi:type="dcterms:W3CDTF">2020-03-01T04:15:48Z</dcterms:created>
  <dcterms:modified xsi:type="dcterms:W3CDTF">2020-03-05T16:30:54Z</dcterms:modified>
</cp:coreProperties>
</file>